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1" r:id="rId3"/>
    <p:sldId id="26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412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162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38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15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9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59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80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1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955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245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538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EA67-51D1-4813-8D85-A29411A20C88}" type="datetimeFigureOut">
              <a:rPr lang="fr-FR" smtClean="0"/>
              <a:t>24/03/2021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1F96D-A00E-4CF2-BF17-438A182ED5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995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05"/>
          <a:stretch/>
        </p:blipFill>
        <p:spPr>
          <a:xfrm>
            <a:off x="513469" y="430306"/>
            <a:ext cx="10851523" cy="642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76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9" r="18367"/>
          <a:stretch/>
        </p:blipFill>
        <p:spPr>
          <a:xfrm>
            <a:off x="685801" y="621365"/>
            <a:ext cx="10894860" cy="5376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09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755" y="255494"/>
            <a:ext cx="8451785" cy="660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8363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dsi</dc:creator>
  <cp:lastModifiedBy>dsi</cp:lastModifiedBy>
  <cp:revision>6</cp:revision>
  <dcterms:created xsi:type="dcterms:W3CDTF">2019-06-24T13:37:54Z</dcterms:created>
  <dcterms:modified xsi:type="dcterms:W3CDTF">2021-03-24T11:07:59Z</dcterms:modified>
</cp:coreProperties>
</file>